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57" r:id="rId6"/>
    <p:sldId id="258" r:id="rId7"/>
    <p:sldId id="272" r:id="rId8"/>
    <p:sldId id="259" r:id="rId9"/>
    <p:sldId id="260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8261" autoAdjust="0"/>
  </p:normalViewPr>
  <p:slideViewPr>
    <p:cSldViewPr>
      <p:cViewPr varScale="1">
        <p:scale>
          <a:sx n="82" d="100"/>
          <a:sy n="82" d="100"/>
        </p:scale>
        <p:origin x="15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7399D-829B-448B-840F-2B563E1EE0B2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12FFB-2B2D-46CC-B276-D99F4875A1C0}">
      <dgm:prSet/>
      <dgm:spPr/>
      <dgm:t>
        <a:bodyPr/>
        <a:lstStyle/>
        <a:p>
          <a:r>
            <a:rPr lang="nl-NL"/>
            <a:t>3 groepen werken aan een opdracht</a:t>
          </a:r>
          <a:endParaRPr lang="en-US"/>
        </a:p>
      </dgm:t>
    </dgm:pt>
    <dgm:pt modelId="{D8E8FF75-90BE-4E23-9CCF-BD2E8E9CB48C}" type="parTrans" cxnId="{F758EE54-735B-4A35-8A18-5D6AEC22108E}">
      <dgm:prSet/>
      <dgm:spPr/>
      <dgm:t>
        <a:bodyPr/>
        <a:lstStyle/>
        <a:p>
          <a:endParaRPr lang="en-US"/>
        </a:p>
      </dgm:t>
    </dgm:pt>
    <dgm:pt modelId="{F1D33D11-D91E-420D-9DC3-1E2CCC649E27}" type="sibTrans" cxnId="{F758EE54-735B-4A35-8A18-5D6AEC22108E}">
      <dgm:prSet/>
      <dgm:spPr/>
      <dgm:t>
        <a:bodyPr/>
        <a:lstStyle/>
        <a:p>
          <a:endParaRPr lang="en-US"/>
        </a:p>
      </dgm:t>
    </dgm:pt>
    <dgm:pt modelId="{C83F4532-299A-4061-A9D8-34C4768EBE58}">
      <dgm:prSet/>
      <dgm:spPr/>
      <dgm:t>
        <a:bodyPr/>
        <a:lstStyle/>
        <a:p>
          <a:r>
            <a:rPr lang="nl-NL" dirty="0"/>
            <a:t>Tussendoor leveren jullie delen van de opdracht aan</a:t>
          </a:r>
          <a:endParaRPr lang="en-US" dirty="0"/>
        </a:p>
      </dgm:t>
    </dgm:pt>
    <dgm:pt modelId="{3AB5F291-2BCE-4A86-B086-184C92274C01}" type="parTrans" cxnId="{642AD883-B806-44F0-BEFD-AA2E9767CD99}">
      <dgm:prSet/>
      <dgm:spPr/>
      <dgm:t>
        <a:bodyPr/>
        <a:lstStyle/>
        <a:p>
          <a:endParaRPr lang="en-US"/>
        </a:p>
      </dgm:t>
    </dgm:pt>
    <dgm:pt modelId="{92467C05-CDB1-4B48-A0EA-6F8E69B84748}" type="sibTrans" cxnId="{642AD883-B806-44F0-BEFD-AA2E9767CD99}">
      <dgm:prSet/>
      <dgm:spPr/>
      <dgm:t>
        <a:bodyPr/>
        <a:lstStyle/>
        <a:p>
          <a:endParaRPr lang="en-US"/>
        </a:p>
      </dgm:t>
    </dgm:pt>
    <dgm:pt modelId="{27C634C5-CAF2-47E6-BC23-198DD32D3F30}">
      <dgm:prSet/>
      <dgm:spPr/>
      <dgm:t>
        <a:bodyPr/>
        <a:lstStyle/>
        <a:p>
          <a:r>
            <a:rPr lang="nl-NL"/>
            <a:t>Tussendoor krijgen jullie nieuwe deelopdrachten</a:t>
          </a:r>
          <a:endParaRPr lang="en-US"/>
        </a:p>
      </dgm:t>
    </dgm:pt>
    <dgm:pt modelId="{2BAA3B37-CC72-4EFC-ABCE-9360A6F3D79E}" type="parTrans" cxnId="{404DA0FB-E5B2-4891-91CF-9775238AD1BA}">
      <dgm:prSet/>
      <dgm:spPr/>
      <dgm:t>
        <a:bodyPr/>
        <a:lstStyle/>
        <a:p>
          <a:endParaRPr lang="en-US"/>
        </a:p>
      </dgm:t>
    </dgm:pt>
    <dgm:pt modelId="{07387E3C-3BBC-412F-9ACC-E46DFF592014}" type="sibTrans" cxnId="{404DA0FB-E5B2-4891-91CF-9775238AD1BA}">
      <dgm:prSet/>
      <dgm:spPr/>
      <dgm:t>
        <a:bodyPr/>
        <a:lstStyle/>
        <a:p>
          <a:endParaRPr lang="en-US"/>
        </a:p>
      </dgm:t>
    </dgm:pt>
    <dgm:pt modelId="{8696A0A0-E4E0-4A7D-98CA-B25AA1944E06}">
      <dgm:prSet/>
      <dgm:spPr/>
      <dgm:t>
        <a:bodyPr/>
        <a:lstStyle/>
        <a:p>
          <a:r>
            <a:rPr lang="nl-NL"/>
            <a:t>Jullie hebben eigen kanaal om te vergaderen</a:t>
          </a:r>
          <a:endParaRPr lang="en-US"/>
        </a:p>
      </dgm:t>
    </dgm:pt>
    <dgm:pt modelId="{0AFB06E4-1DD8-4630-9972-EF7A118038E5}" type="parTrans" cxnId="{0DCBD532-FDD9-4BAD-A14A-04AE3DBC9C50}">
      <dgm:prSet/>
      <dgm:spPr/>
      <dgm:t>
        <a:bodyPr/>
        <a:lstStyle/>
        <a:p>
          <a:endParaRPr lang="en-US"/>
        </a:p>
      </dgm:t>
    </dgm:pt>
    <dgm:pt modelId="{2CF76DC2-B458-4324-9B3C-BD399BE5EC85}" type="sibTrans" cxnId="{0DCBD532-FDD9-4BAD-A14A-04AE3DBC9C50}">
      <dgm:prSet/>
      <dgm:spPr/>
      <dgm:t>
        <a:bodyPr/>
        <a:lstStyle/>
        <a:p>
          <a:endParaRPr lang="en-US"/>
        </a:p>
      </dgm:t>
    </dgm:pt>
    <dgm:pt modelId="{8C72860C-F06D-4A8F-A276-605FC121D617}" type="pres">
      <dgm:prSet presAssocID="{3337399D-829B-448B-840F-2B563E1EE0B2}" presName="Name0" presStyleCnt="0">
        <dgm:presLayoutVars>
          <dgm:dir/>
          <dgm:animLvl val="lvl"/>
          <dgm:resizeHandles val="exact"/>
        </dgm:presLayoutVars>
      </dgm:prSet>
      <dgm:spPr/>
    </dgm:pt>
    <dgm:pt modelId="{C93E8A5D-4090-43B6-A1A0-2BDCEA77072A}" type="pres">
      <dgm:prSet presAssocID="{25C12FFB-2B2D-46CC-B276-D99F4875A1C0}" presName="linNode" presStyleCnt="0"/>
      <dgm:spPr/>
    </dgm:pt>
    <dgm:pt modelId="{81D1E676-01F4-40B7-BE8F-186270AA55A1}" type="pres">
      <dgm:prSet presAssocID="{25C12FFB-2B2D-46CC-B276-D99F4875A1C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168D716-38C8-4C68-A28F-301B73E89B21}" type="pres">
      <dgm:prSet presAssocID="{F1D33D11-D91E-420D-9DC3-1E2CCC649E27}" presName="sp" presStyleCnt="0"/>
      <dgm:spPr/>
    </dgm:pt>
    <dgm:pt modelId="{CBD05F25-1A2F-46AA-8892-CF20A90B0231}" type="pres">
      <dgm:prSet presAssocID="{C83F4532-299A-4061-A9D8-34C4768EBE58}" presName="linNode" presStyleCnt="0"/>
      <dgm:spPr/>
    </dgm:pt>
    <dgm:pt modelId="{E5ABCDF6-2DA8-4F62-9C64-E3897F41210D}" type="pres">
      <dgm:prSet presAssocID="{C83F4532-299A-4061-A9D8-34C4768EBE5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BE7D31E-4F25-41D4-B630-14DC4F1D30F5}" type="pres">
      <dgm:prSet presAssocID="{92467C05-CDB1-4B48-A0EA-6F8E69B84748}" presName="sp" presStyleCnt="0"/>
      <dgm:spPr/>
    </dgm:pt>
    <dgm:pt modelId="{12BB89E0-FECA-4670-833E-DDB3E071AC1B}" type="pres">
      <dgm:prSet presAssocID="{27C634C5-CAF2-47E6-BC23-198DD32D3F30}" presName="linNode" presStyleCnt="0"/>
      <dgm:spPr/>
    </dgm:pt>
    <dgm:pt modelId="{02BD3DB2-5ABB-427B-BFD6-F77C9832C526}" type="pres">
      <dgm:prSet presAssocID="{27C634C5-CAF2-47E6-BC23-198DD32D3F30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8C80274-1F5B-4F1E-87C8-61B277743FE7}" type="pres">
      <dgm:prSet presAssocID="{07387E3C-3BBC-412F-9ACC-E46DFF592014}" presName="sp" presStyleCnt="0"/>
      <dgm:spPr/>
    </dgm:pt>
    <dgm:pt modelId="{53765EA2-1FCE-4790-9962-0D7548DA6ED1}" type="pres">
      <dgm:prSet presAssocID="{8696A0A0-E4E0-4A7D-98CA-B25AA1944E06}" presName="linNode" presStyleCnt="0"/>
      <dgm:spPr/>
    </dgm:pt>
    <dgm:pt modelId="{98E80B0D-32B6-4427-882A-97C8AC079A2D}" type="pres">
      <dgm:prSet presAssocID="{8696A0A0-E4E0-4A7D-98CA-B25AA1944E06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50B0607-A540-4710-9C84-5CBE900A3807}" type="presOf" srcId="{3337399D-829B-448B-840F-2B563E1EE0B2}" destId="{8C72860C-F06D-4A8F-A276-605FC121D617}" srcOrd="0" destOrd="0" presId="urn:microsoft.com/office/officeart/2005/8/layout/vList5"/>
    <dgm:cxn modelId="{2D82592A-87D1-4DF1-B6F3-B1A7BCFA3E3B}" type="presOf" srcId="{C83F4532-299A-4061-A9D8-34C4768EBE58}" destId="{E5ABCDF6-2DA8-4F62-9C64-E3897F41210D}" srcOrd="0" destOrd="0" presId="urn:microsoft.com/office/officeart/2005/8/layout/vList5"/>
    <dgm:cxn modelId="{0DCBD532-FDD9-4BAD-A14A-04AE3DBC9C50}" srcId="{3337399D-829B-448B-840F-2B563E1EE0B2}" destId="{8696A0A0-E4E0-4A7D-98CA-B25AA1944E06}" srcOrd="3" destOrd="0" parTransId="{0AFB06E4-1DD8-4630-9972-EF7A118038E5}" sibTransId="{2CF76DC2-B458-4324-9B3C-BD399BE5EC85}"/>
    <dgm:cxn modelId="{F758EE54-735B-4A35-8A18-5D6AEC22108E}" srcId="{3337399D-829B-448B-840F-2B563E1EE0B2}" destId="{25C12FFB-2B2D-46CC-B276-D99F4875A1C0}" srcOrd="0" destOrd="0" parTransId="{D8E8FF75-90BE-4E23-9CCF-BD2E8E9CB48C}" sibTransId="{F1D33D11-D91E-420D-9DC3-1E2CCC649E27}"/>
    <dgm:cxn modelId="{642AD883-B806-44F0-BEFD-AA2E9767CD99}" srcId="{3337399D-829B-448B-840F-2B563E1EE0B2}" destId="{C83F4532-299A-4061-A9D8-34C4768EBE58}" srcOrd="1" destOrd="0" parTransId="{3AB5F291-2BCE-4A86-B086-184C92274C01}" sibTransId="{92467C05-CDB1-4B48-A0EA-6F8E69B84748}"/>
    <dgm:cxn modelId="{EC8E3F9E-6D11-4316-AC2A-A9C4D9F26827}" type="presOf" srcId="{8696A0A0-E4E0-4A7D-98CA-B25AA1944E06}" destId="{98E80B0D-32B6-4427-882A-97C8AC079A2D}" srcOrd="0" destOrd="0" presId="urn:microsoft.com/office/officeart/2005/8/layout/vList5"/>
    <dgm:cxn modelId="{49F24AAC-0101-4F10-A144-A37A45BDEC9E}" type="presOf" srcId="{25C12FFB-2B2D-46CC-B276-D99F4875A1C0}" destId="{81D1E676-01F4-40B7-BE8F-186270AA55A1}" srcOrd="0" destOrd="0" presId="urn:microsoft.com/office/officeart/2005/8/layout/vList5"/>
    <dgm:cxn modelId="{C05436BA-51C1-44F1-87DF-8355963BBFC7}" type="presOf" srcId="{27C634C5-CAF2-47E6-BC23-198DD32D3F30}" destId="{02BD3DB2-5ABB-427B-BFD6-F77C9832C526}" srcOrd="0" destOrd="0" presId="urn:microsoft.com/office/officeart/2005/8/layout/vList5"/>
    <dgm:cxn modelId="{404DA0FB-E5B2-4891-91CF-9775238AD1BA}" srcId="{3337399D-829B-448B-840F-2B563E1EE0B2}" destId="{27C634C5-CAF2-47E6-BC23-198DD32D3F30}" srcOrd="2" destOrd="0" parTransId="{2BAA3B37-CC72-4EFC-ABCE-9360A6F3D79E}" sibTransId="{07387E3C-3BBC-412F-9ACC-E46DFF592014}"/>
    <dgm:cxn modelId="{666F0D33-505E-4331-85C5-B25DFBE26334}" type="presParOf" srcId="{8C72860C-F06D-4A8F-A276-605FC121D617}" destId="{C93E8A5D-4090-43B6-A1A0-2BDCEA77072A}" srcOrd="0" destOrd="0" presId="urn:microsoft.com/office/officeart/2005/8/layout/vList5"/>
    <dgm:cxn modelId="{A7359076-A9A3-450F-A796-06B85399A314}" type="presParOf" srcId="{C93E8A5D-4090-43B6-A1A0-2BDCEA77072A}" destId="{81D1E676-01F4-40B7-BE8F-186270AA55A1}" srcOrd="0" destOrd="0" presId="urn:microsoft.com/office/officeart/2005/8/layout/vList5"/>
    <dgm:cxn modelId="{CB129380-9B62-4458-9DEF-0E9280FD39DB}" type="presParOf" srcId="{8C72860C-F06D-4A8F-A276-605FC121D617}" destId="{5168D716-38C8-4C68-A28F-301B73E89B21}" srcOrd="1" destOrd="0" presId="urn:microsoft.com/office/officeart/2005/8/layout/vList5"/>
    <dgm:cxn modelId="{41F49F82-AAD3-433C-B3FB-F4160017A6B0}" type="presParOf" srcId="{8C72860C-F06D-4A8F-A276-605FC121D617}" destId="{CBD05F25-1A2F-46AA-8892-CF20A90B0231}" srcOrd="2" destOrd="0" presId="urn:microsoft.com/office/officeart/2005/8/layout/vList5"/>
    <dgm:cxn modelId="{85147DD9-3A76-459D-840D-235443436DDC}" type="presParOf" srcId="{CBD05F25-1A2F-46AA-8892-CF20A90B0231}" destId="{E5ABCDF6-2DA8-4F62-9C64-E3897F41210D}" srcOrd="0" destOrd="0" presId="urn:microsoft.com/office/officeart/2005/8/layout/vList5"/>
    <dgm:cxn modelId="{8D36E1C4-1C9B-40BA-8695-A5867B99C08E}" type="presParOf" srcId="{8C72860C-F06D-4A8F-A276-605FC121D617}" destId="{6BE7D31E-4F25-41D4-B630-14DC4F1D30F5}" srcOrd="3" destOrd="0" presId="urn:microsoft.com/office/officeart/2005/8/layout/vList5"/>
    <dgm:cxn modelId="{F50DBD39-0169-42A4-9CCC-2B151CB3B410}" type="presParOf" srcId="{8C72860C-F06D-4A8F-A276-605FC121D617}" destId="{12BB89E0-FECA-4670-833E-DDB3E071AC1B}" srcOrd="4" destOrd="0" presId="urn:microsoft.com/office/officeart/2005/8/layout/vList5"/>
    <dgm:cxn modelId="{DA2C0482-1826-47B3-9859-7DF65EBFEF80}" type="presParOf" srcId="{12BB89E0-FECA-4670-833E-DDB3E071AC1B}" destId="{02BD3DB2-5ABB-427B-BFD6-F77C9832C526}" srcOrd="0" destOrd="0" presId="urn:microsoft.com/office/officeart/2005/8/layout/vList5"/>
    <dgm:cxn modelId="{7E940A3D-2D4A-45DE-9310-C86F2CA0C045}" type="presParOf" srcId="{8C72860C-F06D-4A8F-A276-605FC121D617}" destId="{78C80274-1F5B-4F1E-87C8-61B277743FE7}" srcOrd="5" destOrd="0" presId="urn:microsoft.com/office/officeart/2005/8/layout/vList5"/>
    <dgm:cxn modelId="{116CFFFB-30ED-477B-861E-9C8F13289C72}" type="presParOf" srcId="{8C72860C-F06D-4A8F-A276-605FC121D617}" destId="{53765EA2-1FCE-4790-9962-0D7548DA6ED1}" srcOrd="6" destOrd="0" presId="urn:microsoft.com/office/officeart/2005/8/layout/vList5"/>
    <dgm:cxn modelId="{ADA3A3EF-5A68-4A13-B34D-3313A137C7AD}" type="presParOf" srcId="{53765EA2-1FCE-4790-9962-0D7548DA6ED1}" destId="{98E80B0D-32B6-4427-882A-97C8AC079A2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1E676-01F4-40B7-BE8F-186270AA55A1}">
      <dsp:nvSpPr>
        <dsp:cNvPr id="0" name=""/>
        <dsp:cNvSpPr/>
      </dsp:nvSpPr>
      <dsp:spPr>
        <a:xfrm>
          <a:off x="1635759" y="2929"/>
          <a:ext cx="1840230" cy="1408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3 groepen werken aan een opdracht</a:t>
          </a:r>
          <a:endParaRPr lang="en-US" sz="1800" kern="1200"/>
        </a:p>
      </dsp:txBody>
      <dsp:txXfrm>
        <a:off x="1704540" y="71710"/>
        <a:ext cx="1702668" cy="1271414"/>
      </dsp:txXfrm>
    </dsp:sp>
    <dsp:sp modelId="{E5ABCDF6-2DA8-4F62-9C64-E3897F41210D}">
      <dsp:nvSpPr>
        <dsp:cNvPr id="0" name=""/>
        <dsp:cNvSpPr/>
      </dsp:nvSpPr>
      <dsp:spPr>
        <a:xfrm>
          <a:off x="1635759" y="1482355"/>
          <a:ext cx="1840230" cy="1408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Tussendoor leveren jullie delen van de opdracht aan</a:t>
          </a:r>
          <a:endParaRPr lang="en-US" sz="1800" kern="1200" dirty="0"/>
        </a:p>
      </dsp:txBody>
      <dsp:txXfrm>
        <a:off x="1704540" y="1551136"/>
        <a:ext cx="1702668" cy="1271414"/>
      </dsp:txXfrm>
    </dsp:sp>
    <dsp:sp modelId="{02BD3DB2-5ABB-427B-BFD6-F77C9832C526}">
      <dsp:nvSpPr>
        <dsp:cNvPr id="0" name=""/>
        <dsp:cNvSpPr/>
      </dsp:nvSpPr>
      <dsp:spPr>
        <a:xfrm>
          <a:off x="1635759" y="2961780"/>
          <a:ext cx="1840230" cy="1408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Tussendoor krijgen jullie nieuwe deelopdrachten</a:t>
          </a:r>
          <a:endParaRPr lang="en-US" sz="1800" kern="1200"/>
        </a:p>
      </dsp:txBody>
      <dsp:txXfrm>
        <a:off x="1704540" y="3030561"/>
        <a:ext cx="1702668" cy="1271414"/>
      </dsp:txXfrm>
    </dsp:sp>
    <dsp:sp modelId="{98E80B0D-32B6-4427-882A-97C8AC079A2D}">
      <dsp:nvSpPr>
        <dsp:cNvPr id="0" name=""/>
        <dsp:cNvSpPr/>
      </dsp:nvSpPr>
      <dsp:spPr>
        <a:xfrm>
          <a:off x="1635759" y="4441206"/>
          <a:ext cx="1840230" cy="14089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Jullie hebben eigen kanaal om te vergaderen</a:t>
          </a:r>
          <a:endParaRPr lang="en-US" sz="1800" kern="1200"/>
        </a:p>
      </dsp:txBody>
      <dsp:txXfrm>
        <a:off x="1704540" y="4509987"/>
        <a:ext cx="1702668" cy="1271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8E9ECD-6405-44DE-9E53-7B955851BC2F}" type="datetimeFigureOut">
              <a:rPr lang="nl-NL"/>
              <a:pPr>
                <a:defRPr/>
              </a:pPr>
              <a:t>2-10-2020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DA1466-8AD2-43AF-AC58-1E27EE4C92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CB79-0957-4442-91FC-2F3137F49DB6}" type="datetimeFigureOut">
              <a:rPr lang="nl-NL"/>
              <a:pPr>
                <a:defRPr/>
              </a:pPr>
              <a:t>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5EDC-6C7A-4BB4-925F-4F3A77E712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9DC1-8CD2-49D4-B559-EBDAC5DA6E75}" type="datetimeFigureOut">
              <a:rPr lang="nl-NL"/>
              <a:pPr>
                <a:defRPr/>
              </a:pPr>
              <a:t>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9DB4-A07C-412A-BDC9-1742DFB6B8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79E0-8DBF-4DEB-970C-2DBC66EA06CC}" type="datetimeFigureOut">
              <a:rPr lang="nl-NL"/>
              <a:pPr>
                <a:defRPr/>
              </a:pPr>
              <a:t>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7F21-5C84-4CBA-8009-7B1FCDDFE6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48D2E-F332-475A-BE30-5E56BABA3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E7CFE5-A56D-47DF-8C36-1A9A0A52D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4CBDF-36A4-45E0-8CE1-621361F5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2031-4B48-46F9-B9E9-9BA65E23255D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C2C80F-8CEA-41F9-B646-0F16189B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E002A6-46FD-405E-BE71-46C2A90E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C59-528A-451B-99E3-9D6BB22BDA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350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072DC-01C2-4BAF-9E1F-2067ABA2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B7CF2C-2D72-429E-8A1C-0F52B6A3C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38CF6D-E26C-4CA9-A2E8-124E56B9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2031-4B48-46F9-B9E9-9BA65E23255D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B55418-335E-46C1-99E2-71A4AD96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288CFE-774A-4A37-9983-ECEC335A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C59-528A-451B-99E3-9D6BB22BDA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061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DD849-ED20-46CF-A442-BFA2CC7E4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6C0237-96A7-4CD9-8DF0-E29D9C142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DA091E-BD38-45BF-8E55-3A734BBC5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2031-4B48-46F9-B9E9-9BA65E23255D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52B9C-E1CB-4076-AE34-53D79B82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2AF848-23A8-430C-9CAB-FC592C0A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C59-528A-451B-99E3-9D6BB22BDA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523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776D7-B81C-4EA3-85A8-4118BCF2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DBCACD-88D3-4727-9981-654865597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70651B3-1420-43BD-97E7-BD4B988BF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AD495E1-AFEE-443C-A42C-8145CFF8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2031-4B48-46F9-B9E9-9BA65E23255D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F5B814-5412-4538-857F-D7336BB2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DC51B7-B90D-4823-9AD7-19DA451D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C59-528A-451B-99E3-9D6BB22BDA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669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2EB97-919D-4FEC-BB9C-3AFE5308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4B6473-8232-4E94-A965-F3C749DD6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C3C3D7-8343-4704-AC52-8117666E3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695EB2E-E348-4F19-9135-765A0956C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82FE039-59B3-46C5-AAD7-79CF7DD49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9836983-7EA3-417A-82AC-2C4CC950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2031-4B48-46F9-B9E9-9BA65E23255D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EC6E8B0-F8D0-4136-8CAA-2A98F7ED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C498031-A4E6-41CE-918C-95FDE5CE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C59-528A-451B-99E3-9D6BB22BDA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316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204F8-C6C0-4835-B56C-84D25507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7B29953-B7E2-48B7-A2EA-C8338C83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2031-4B48-46F9-B9E9-9BA65E23255D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867FA8C-7671-46FA-83FD-48EFF274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217C70-207E-41A8-9766-7D167BCF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C59-528A-451B-99E3-9D6BB22BDA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421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40A529F-DBD2-4637-A24A-09546FD3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2031-4B48-46F9-B9E9-9BA65E23255D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8FC0ABC-2959-41E8-BD83-A517DF78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F05D3E-AC0C-4788-9DF6-F23F1481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C59-528A-451B-99E3-9D6BB22BDA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333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2AB87-31A6-4F03-8624-DED0A823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2A023C-9CB7-44E7-87FD-5C39F746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D1BB63-1E42-43BB-ADA6-D4651D579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9BB3AA-4EB3-4CF7-AEE8-47029BD8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2031-4B48-46F9-B9E9-9BA65E23255D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1825ED-78F4-4A78-8B3F-E2854948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9DC8BE-066C-4276-9F96-D174EC64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C59-528A-451B-99E3-9D6BB22BDA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09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C50C-F525-4971-94D3-88F90DA7164A}" type="datetimeFigureOut">
              <a:rPr lang="nl-NL"/>
              <a:pPr>
                <a:defRPr/>
              </a:pPr>
              <a:t>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DCCE-DF12-4EEB-9E84-7DCBDD2901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E7730-A848-4D8A-A43E-C27E9779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F4C88A6-A59C-4298-B584-E2FCB4D4E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A5EC97-409F-452B-9EC8-2114AA6F1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750420-D99A-43ED-BA5C-EB82D923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2031-4B48-46F9-B9E9-9BA65E23255D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0C3EFC-6F03-4F04-A552-509F3C3F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B8C8F0-2DC1-40DA-B6B4-A7FBF213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C59-528A-451B-99E3-9D6BB22BDA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616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FA50E-7595-450D-AD24-5E937639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2C81F1-5DB8-4364-A4CD-6C58B45F2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6565F3-DFD6-4ABE-A873-A7387B7AF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2031-4B48-46F9-B9E9-9BA65E23255D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5BE735-2F17-438D-A52C-8AC1BFED1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164F9B-E106-4CE4-8689-00BDA8D5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C59-528A-451B-99E3-9D6BB22BDA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676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3B56A7B-F4D1-4FE5-A32C-79026D8C6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9FA9CF-0132-4485-90F2-56FDAAF7A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AD3C77-E9F9-4A10-8113-EEEF5835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2031-4B48-46F9-B9E9-9BA65E23255D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ACD264-4230-4493-8CA5-7A4053FB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310132-FFBE-47DA-98C6-690BA39A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2C59-528A-451B-99E3-9D6BB22BDA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87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FC6F-3B7C-4F67-9678-CE1BF2F50575}" type="datetimeFigureOut">
              <a:rPr lang="nl-NL"/>
              <a:pPr>
                <a:defRPr/>
              </a:pPr>
              <a:t>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05A9-6D46-4D7A-B6B2-D64D6A53EC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0494-4530-4C4A-8AB5-FD341F136C01}" type="datetimeFigureOut">
              <a:rPr lang="nl-NL"/>
              <a:pPr>
                <a:defRPr/>
              </a:pPr>
              <a:t>2-10-2020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D4C8-0455-4A27-8EA1-9E318755D1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262D-55BC-4AC2-95F3-83A49ABA819C}" type="datetimeFigureOut">
              <a:rPr lang="nl-NL"/>
              <a:pPr>
                <a:defRPr/>
              </a:pPr>
              <a:t>2-10-2020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DB68-4EB5-4D55-BFB5-3B4A363F94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E995-2385-4803-99AB-106C5D64AB74}" type="datetimeFigureOut">
              <a:rPr lang="nl-NL"/>
              <a:pPr>
                <a:defRPr/>
              </a:pPr>
              <a:t>2-10-2020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128C9-1CCC-459E-94F5-FC4F97B600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A378-9ED8-4E77-AB48-0CBCEE8E6B34}" type="datetimeFigureOut">
              <a:rPr lang="nl-NL"/>
              <a:pPr>
                <a:defRPr/>
              </a:pPr>
              <a:t>2-10-2020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5DB3-8282-4222-9933-9FC7E21E9A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3ECB-8479-41F6-A826-62E5D4300F4C}" type="datetimeFigureOut">
              <a:rPr lang="nl-NL"/>
              <a:pPr>
                <a:defRPr/>
              </a:pPr>
              <a:t>2-10-2020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9CA9-36B1-4A53-AB43-2D10780923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C7C0-04D9-431C-87BE-C2B8B012A994}" type="datetimeFigureOut">
              <a:rPr lang="nl-NL"/>
              <a:pPr>
                <a:defRPr/>
              </a:pPr>
              <a:t>2-10-2020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056B-B8AF-4C06-8C9F-CC7D3C8B12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C2D7A5-6971-4C1E-8DAF-E01E4A5FD6A8}" type="datetimeFigureOut">
              <a:rPr lang="nl-NL"/>
              <a:pPr>
                <a:defRPr/>
              </a:pPr>
              <a:t>2-10-2020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0DEF0D-D9F2-44A1-B5FD-C85DB236A0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60C8251-20B8-472C-80AA-E321ED8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638B29-6CAC-4582-830E-B6A2CEFB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F0C83E-A38D-4B64-AE37-EDB137C24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92031-4B48-46F9-B9E9-9BA65E23255D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2D65F8-BBD1-4EF0-9155-5632D6DB2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19F9D1-524A-491F-A992-A576C464C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2C59-528A-451B-99E3-9D6BB22BDA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25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C0DACFA-F414-441C-B36E-C7CC15A3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Event in </a:t>
            </a:r>
            <a:r>
              <a:rPr lang="en-US" dirty="0" err="1"/>
              <a:t>opbouw</a:t>
            </a:r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289D9B-9138-4F05-9FFF-DBF8180DB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33"/>
          <a:stretch/>
        </p:blipFill>
        <p:spPr>
          <a:xfrm>
            <a:off x="1792288" y="612775"/>
            <a:ext cx="5486400" cy="4114800"/>
          </a:xfrm>
          <a:prstGeom prst="rect">
            <a:avLst/>
          </a:prstGeom>
          <a:noFill/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373EA20-DB54-4697-BBFD-6DBEBF8D1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/>
              <a:t>Les over het </a:t>
            </a:r>
            <a:r>
              <a:rPr lang="en-US" sz="1100" err="1"/>
              <a:t>opzetten</a:t>
            </a:r>
            <a:r>
              <a:rPr lang="en-US" sz="1100"/>
              <a:t> van </a:t>
            </a:r>
            <a:r>
              <a:rPr lang="en-US" sz="1100" err="1"/>
              <a:t>een</a:t>
            </a:r>
            <a:r>
              <a:rPr lang="en-US" sz="1100"/>
              <a:t> event;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sz="1100" err="1"/>
              <a:t>kosten</a:t>
            </a:r>
            <a:r>
              <a:rPr lang="en-US" sz="1100"/>
              <a:t> </a:t>
            </a:r>
            <a:r>
              <a:rPr lang="en-US" sz="1100" err="1"/>
              <a:t>opbrengsten</a:t>
            </a:r>
            <a:r>
              <a:rPr lang="en-US" sz="1100"/>
              <a:t> </a:t>
            </a:r>
            <a:r>
              <a:rPr lang="en-US" sz="1100" err="1"/>
              <a:t>begroting</a:t>
            </a:r>
            <a:r>
              <a:rPr lang="en-US" sz="1100"/>
              <a:t> 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sz="1100"/>
              <a:t>Concepting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sz="1100" err="1"/>
              <a:t>Duurzaam</a:t>
            </a:r>
            <a:r>
              <a:rPr lang="en-US" sz="1100"/>
              <a:t> </a:t>
            </a:r>
            <a:r>
              <a:rPr lang="en-US" sz="1100" err="1"/>
              <a:t>organiseren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35299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38A57-A3A9-4825-A9FF-33ABDEF5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Opzet van de les: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F6654-F1A4-4D62-9358-DB96D7809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8C12B1B-5675-4E71-8461-FEDD957E78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164444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46803640-A562-409A-B2D9-FD383207B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435100"/>
            <a:ext cx="3780269" cy="39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2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E11FAC-8A8A-48BD-8C97-55ACD14C9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2852936"/>
            <a:ext cx="4038600" cy="4525963"/>
          </a:xfrm>
        </p:spPr>
        <p:txBody>
          <a:bodyPr/>
          <a:lstStyle/>
          <a:p>
            <a:r>
              <a:rPr lang="nl-NL" dirty="0"/>
              <a:t>Jullie zijn G-events</a:t>
            </a:r>
          </a:p>
          <a:p>
            <a:r>
              <a:rPr lang="nl-NL" dirty="0"/>
              <a:t>Jullie verkopen een event aan de gemeente</a:t>
            </a:r>
          </a:p>
          <a:p>
            <a:r>
              <a:rPr lang="nl-NL" dirty="0"/>
              <a:t>Jullie verdienen je geld aan het organiseren van evenementen</a:t>
            </a:r>
          </a:p>
          <a:p>
            <a:r>
              <a:rPr lang="nl-NL" dirty="0"/>
              <a:t>Werk als een team en verdeel taken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1E98A2-F20A-4B34-B81B-F862F87AD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2636912"/>
            <a:ext cx="4038600" cy="4525963"/>
          </a:xfrm>
        </p:spPr>
        <p:txBody>
          <a:bodyPr/>
          <a:lstStyle/>
          <a:p>
            <a:r>
              <a:rPr lang="nl-NL" dirty="0"/>
              <a:t>Er zijn 5 opdrachten</a:t>
            </a:r>
          </a:p>
          <a:p>
            <a:r>
              <a:rPr lang="nl-NL" dirty="0"/>
              <a:t>Je kan pas naar de volgende opdracht als de opdracht is goedgekeurd</a:t>
            </a:r>
          </a:p>
          <a:p>
            <a:r>
              <a:rPr lang="nl-NL" dirty="0"/>
              <a:t>Ik ( de gemeente) keur goed of af</a:t>
            </a:r>
          </a:p>
          <a:p>
            <a:r>
              <a:rPr lang="nl-NL" dirty="0"/>
              <a:t>Uitleg wordt (natuurlijk) gegeven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0D1B1C9-1B14-4035-A2A1-5A2093D04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0"/>
            <a:ext cx="40290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1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342303F-3DC5-4299-8564-EAFEF9CD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Hoe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F66BD6EE-C9FB-4A39-BA86-B6CEF49E2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5348"/>
            <a:ext cx="4038600" cy="2695667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224158-B799-4215-B47F-50FACFE2B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Elke </a:t>
            </a:r>
            <a:r>
              <a:rPr lang="en-US" sz="2200" dirty="0" err="1"/>
              <a:t>groep</a:t>
            </a:r>
            <a:r>
              <a:rPr lang="en-US" sz="2200" dirty="0"/>
              <a:t> </a:t>
            </a:r>
            <a:r>
              <a:rPr lang="en-US" sz="2200" dirty="0" err="1"/>
              <a:t>krijgt</a:t>
            </a:r>
            <a:r>
              <a:rPr lang="en-US" sz="2200" dirty="0"/>
              <a:t> </a:t>
            </a:r>
            <a:r>
              <a:rPr lang="en-US" sz="2200" dirty="0" err="1"/>
              <a:t>dadelijk</a:t>
            </a:r>
            <a:r>
              <a:rPr lang="en-US" sz="2200" dirty="0"/>
              <a:t> </a:t>
            </a:r>
            <a:r>
              <a:rPr lang="en-US" sz="2200" dirty="0" err="1"/>
              <a:t>een</a:t>
            </a:r>
            <a:r>
              <a:rPr lang="en-US" sz="2200" dirty="0"/>
              <a:t> (</a:t>
            </a:r>
            <a:r>
              <a:rPr lang="en-US" sz="2200" dirty="0" err="1"/>
              <a:t>tijdelijk</a:t>
            </a:r>
            <a:r>
              <a:rPr lang="en-US" sz="2200" dirty="0"/>
              <a:t>) </a:t>
            </a:r>
            <a:r>
              <a:rPr lang="en-US" sz="2200" dirty="0" err="1"/>
              <a:t>kanaal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 err="1"/>
              <a:t>Daarin</a:t>
            </a:r>
            <a:r>
              <a:rPr lang="en-US" sz="2200" dirty="0"/>
              <a:t> start je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vergadering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 err="1"/>
              <a:t>Jullie</a:t>
            </a:r>
            <a:r>
              <a:rPr lang="en-US" sz="2200" dirty="0"/>
              <a:t> </a:t>
            </a:r>
            <a:r>
              <a:rPr lang="en-US" sz="2200" dirty="0" err="1"/>
              <a:t>werken</a:t>
            </a:r>
            <a:r>
              <a:rPr lang="en-US" sz="2200" dirty="0"/>
              <a:t> </a:t>
            </a:r>
            <a:r>
              <a:rPr lang="en-US" sz="2200" dirty="0" err="1"/>
              <a:t>samen</a:t>
            </a:r>
            <a:r>
              <a:rPr lang="en-US" sz="2200" dirty="0"/>
              <a:t> </a:t>
            </a:r>
            <a:r>
              <a:rPr lang="en-US" sz="2200" dirty="0" err="1"/>
              <a:t>aan</a:t>
            </a:r>
            <a:r>
              <a:rPr lang="en-US" sz="2200" dirty="0"/>
              <a:t> </a:t>
            </a:r>
            <a:r>
              <a:rPr lang="en-US" sz="2200" dirty="0" err="1"/>
              <a:t>elke</a:t>
            </a:r>
            <a:r>
              <a:rPr lang="en-US" sz="2200" dirty="0"/>
              <a:t> (</a:t>
            </a:r>
            <a:r>
              <a:rPr lang="en-US" sz="2200" dirty="0" err="1"/>
              <a:t>deel</a:t>
            </a:r>
            <a:r>
              <a:rPr lang="en-US" sz="2200" dirty="0"/>
              <a:t>)</a:t>
            </a:r>
            <a:r>
              <a:rPr lang="en-US" sz="2200" dirty="0" err="1"/>
              <a:t>opdracht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 err="1"/>
              <a:t>Ik</a:t>
            </a:r>
            <a:r>
              <a:rPr lang="en-US" sz="2200" dirty="0"/>
              <a:t> </a:t>
            </a:r>
            <a:r>
              <a:rPr lang="en-US" sz="2200" dirty="0" err="1"/>
              <a:t>kom</a:t>
            </a:r>
            <a:r>
              <a:rPr lang="en-US" sz="2200" dirty="0"/>
              <a:t> in de </a:t>
            </a:r>
            <a:r>
              <a:rPr lang="en-US" sz="2200" dirty="0" err="1"/>
              <a:t>vergadering</a:t>
            </a:r>
            <a:r>
              <a:rPr lang="en-US" sz="2200" dirty="0"/>
              <a:t> om </a:t>
            </a:r>
            <a:r>
              <a:rPr lang="en-US" sz="2200" dirty="0" err="1"/>
              <a:t>jullie</a:t>
            </a:r>
            <a:r>
              <a:rPr lang="en-US" sz="2200" dirty="0"/>
              <a:t> op gang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helpen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 err="1"/>
              <a:t>Ik</a:t>
            </a:r>
            <a:r>
              <a:rPr lang="en-US" sz="2200" dirty="0"/>
              <a:t> </a:t>
            </a:r>
            <a:r>
              <a:rPr lang="en-US" sz="2200" dirty="0" err="1"/>
              <a:t>kom</a:t>
            </a:r>
            <a:r>
              <a:rPr lang="en-US" sz="2200" dirty="0"/>
              <a:t> in de </a:t>
            </a:r>
            <a:r>
              <a:rPr lang="en-US" sz="2200" dirty="0" err="1"/>
              <a:t>vergadering</a:t>
            </a:r>
            <a:r>
              <a:rPr lang="en-US" sz="2200" dirty="0"/>
              <a:t> om </a:t>
            </a:r>
            <a:r>
              <a:rPr lang="en-US" sz="2200" dirty="0" err="1"/>
              <a:t>jullie</a:t>
            </a:r>
            <a:r>
              <a:rPr lang="en-US" sz="2200" dirty="0"/>
              <a:t> </a:t>
            </a:r>
            <a:r>
              <a:rPr lang="en-US" sz="2200" dirty="0" err="1"/>
              <a:t>nieuwe</a:t>
            </a:r>
            <a:r>
              <a:rPr lang="en-US" sz="2200" dirty="0"/>
              <a:t> input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geven</a:t>
            </a: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 err="1"/>
              <a:t>Laatkomers</a:t>
            </a:r>
            <a:r>
              <a:rPr lang="en-US" sz="2200" dirty="0"/>
              <a:t> </a:t>
            </a:r>
            <a:r>
              <a:rPr lang="en-US" sz="2200" dirty="0" err="1"/>
              <a:t>worden</a:t>
            </a:r>
            <a:r>
              <a:rPr lang="en-US" sz="2200" dirty="0"/>
              <a:t> </a:t>
            </a:r>
            <a:r>
              <a:rPr lang="en-US" sz="2200" dirty="0" err="1"/>
              <a:t>verdeeld</a:t>
            </a:r>
            <a:r>
              <a:rPr lang="en-US" sz="2200" dirty="0"/>
              <a:t> over de </a:t>
            </a:r>
            <a:r>
              <a:rPr lang="en-US" sz="2200" dirty="0" err="1"/>
              <a:t>groepen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2325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9B173-6119-4D03-B5AB-C1CA0FAC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tijdstippen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2AE461-0258-47C1-B3CA-F26E1DC2B5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Breaks bepaal je met je groep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8597E4-E296-48C4-B1E9-393466D4D9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10.15 start vergaderingen in de kanalen</a:t>
            </a:r>
          </a:p>
          <a:p>
            <a:r>
              <a:rPr lang="nl-NL" dirty="0"/>
              <a:t>11.00 gezamenlijke vergadering (in algemeen kanaal)</a:t>
            </a:r>
          </a:p>
          <a:p>
            <a:r>
              <a:rPr lang="nl-NL" dirty="0"/>
              <a:t>12.45 gaan we </a:t>
            </a:r>
            <a:r>
              <a:rPr lang="nl-NL" dirty="0" err="1"/>
              <a:t>WE</a:t>
            </a:r>
            <a:r>
              <a:rPr lang="nl-NL" dirty="0"/>
              <a:t> helpen.</a:t>
            </a:r>
          </a:p>
          <a:p>
            <a:r>
              <a:rPr lang="nl-NL" dirty="0"/>
              <a:t>14.00 plannen presenteren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16FF984-D095-478D-BB2E-39ED9364D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6" y="3212452"/>
            <a:ext cx="4878967" cy="36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5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3" y="1334036"/>
            <a:ext cx="8356656" cy="1861602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BAFCD9A-D781-4928-BCEC-3B4FE1B4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1427104"/>
            <a:ext cx="7729890" cy="994172"/>
          </a:xfrm>
        </p:spPr>
        <p:txBody>
          <a:bodyPr>
            <a:normAutofit/>
          </a:bodyPr>
          <a:lstStyle/>
          <a:p>
            <a:r>
              <a:rPr lang="nl-NL" sz="3000" dirty="0">
                <a:solidFill>
                  <a:srgbClr val="FFFFFF"/>
                </a:solidFill>
              </a:rPr>
              <a:t>Casus 1: G(</a:t>
            </a:r>
            <a:r>
              <a:rPr lang="nl-NL" sz="3000" dirty="0" err="1">
                <a:solidFill>
                  <a:srgbClr val="FFFFFF"/>
                </a:solidFill>
              </a:rPr>
              <a:t>emeente</a:t>
            </a:r>
            <a:r>
              <a:rPr lang="nl-NL" sz="3000" dirty="0">
                <a:solidFill>
                  <a:srgbClr val="FFFFFF"/>
                </a:solidFill>
              </a:rPr>
              <a:t>)-events en de Wijk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D29A75-B147-4A1D-814C-3BBE36F22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678" y="2728088"/>
            <a:ext cx="3040159" cy="2672369"/>
          </a:xfrm>
        </p:spPr>
        <p:txBody>
          <a:bodyPr>
            <a:normAutofit/>
          </a:bodyPr>
          <a:lstStyle/>
          <a:p>
            <a:r>
              <a:rPr lang="nl-NL" sz="1650"/>
              <a:t>Doelstelling:</a:t>
            </a:r>
          </a:p>
          <a:p>
            <a:pPr marL="0" indent="0">
              <a:buNone/>
            </a:pPr>
            <a:r>
              <a:rPr lang="nl-NL" sz="1650"/>
              <a:t>Het samenbrengen van de inwoners van het centrum van stad door middel van een leuke dag/avond met aansprekende artiesten en theater.</a:t>
            </a:r>
          </a:p>
          <a:p>
            <a:pPr marL="0" indent="0">
              <a:buNone/>
            </a:pPr>
            <a:endParaRPr lang="nl-NL" sz="1650"/>
          </a:p>
          <a:p>
            <a:pPr marL="0" indent="0">
              <a:buNone/>
            </a:pPr>
            <a:r>
              <a:rPr lang="nl-NL" sz="1650"/>
              <a:t>Doelgroep: inwoners van het centrum in leeftijd 25 tot 60 jaar oud.</a:t>
            </a:r>
          </a:p>
          <a:p>
            <a:pPr marL="0" indent="0">
              <a:buNone/>
            </a:pPr>
            <a:endParaRPr lang="nl-NL" sz="1650"/>
          </a:p>
          <a:p>
            <a:pPr marL="0" indent="0">
              <a:buNone/>
            </a:pPr>
            <a:endParaRPr lang="nl-NL" sz="165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CD64A2-E115-432B-B361-C5BF59C68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0" r="4287" b="2"/>
          <a:stretch/>
        </p:blipFill>
        <p:spPr>
          <a:xfrm>
            <a:off x="4574169" y="2726532"/>
            <a:ext cx="3601803" cy="26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5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24E12-835C-4F4A-B7F4-7F3349B1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4005454" cy="859632"/>
          </a:xfrm>
        </p:spPr>
        <p:txBody>
          <a:bodyPr>
            <a:normAutofit/>
          </a:bodyPr>
          <a:lstStyle/>
          <a:p>
            <a:r>
              <a:rPr lang="nl-NL" sz="2775"/>
              <a:t>Casus 2: Gemeente-events en Lokale Ondernemers</a:t>
            </a:r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104" y="857249"/>
            <a:ext cx="4509896" cy="1133478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98" y="2125266"/>
            <a:ext cx="6533402" cy="3875484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125980"/>
            <a:ext cx="4448591" cy="387477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529F2B-9A9A-4A55-9DE2-670A3B9C0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487216"/>
            <a:ext cx="2702378" cy="2729763"/>
          </a:xfrm>
        </p:spPr>
        <p:txBody>
          <a:bodyPr anchor="ctr">
            <a:normAutofit/>
          </a:bodyPr>
          <a:lstStyle/>
          <a:p>
            <a:r>
              <a:rPr lang="nl-NL" sz="1500">
                <a:solidFill>
                  <a:srgbClr val="FFFFFF"/>
                </a:solidFill>
              </a:rPr>
              <a:t>Doelstelling:</a:t>
            </a:r>
          </a:p>
          <a:p>
            <a:pPr marL="0" indent="0">
              <a:buNone/>
            </a:pPr>
            <a:r>
              <a:rPr lang="nl-NL" sz="1500">
                <a:solidFill>
                  <a:srgbClr val="FFFFFF"/>
                </a:solidFill>
              </a:rPr>
              <a:t>We willen laten zien hoe leuk Stad X is voor ondernemers om zich te vestigen door een spetterend event te organiseren.</a:t>
            </a:r>
          </a:p>
          <a:p>
            <a:pPr marL="0" indent="0">
              <a:buNone/>
            </a:pPr>
            <a:endParaRPr lang="nl-NL" sz="15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sz="1500">
                <a:solidFill>
                  <a:srgbClr val="FFFFFF"/>
                </a:solidFill>
              </a:rPr>
              <a:t>Doelgroep: Ondernemers in een straal van 50 km om de stad heen.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9A7115-E257-476B-A163-39DBC513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7" y="3086951"/>
            <a:ext cx="3878033" cy="1803285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323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93E7BF-1DB6-4741-9232-C6907EE5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1499385"/>
            <a:ext cx="3420438" cy="846051"/>
          </a:xfrm>
        </p:spPr>
        <p:txBody>
          <a:bodyPr anchor="ctr">
            <a:normAutofit fontScale="90000"/>
          </a:bodyPr>
          <a:lstStyle/>
          <a:p>
            <a:r>
              <a:rPr lang="nl-NL" sz="2775"/>
              <a:t>Casus 3: Gemeente-Events en Jongeren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669863"/>
            <a:ext cx="266397" cy="505095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4" y="2425177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BC2332-F989-42C4-A51B-68CA1072D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40" y="2605129"/>
            <a:ext cx="3419569" cy="2984689"/>
          </a:xfrm>
        </p:spPr>
        <p:txBody>
          <a:bodyPr anchor="ctr">
            <a:normAutofit/>
          </a:bodyPr>
          <a:lstStyle/>
          <a:p>
            <a:r>
              <a:rPr lang="nl-NL" sz="1500"/>
              <a:t>Doelstelling:</a:t>
            </a:r>
          </a:p>
          <a:p>
            <a:pPr marL="0" indent="0">
              <a:buNone/>
            </a:pPr>
            <a:r>
              <a:rPr lang="nl-NL" sz="1500"/>
              <a:t>We willen voor en met de jongeren uit StadX een leuk feest organiseren om ze kennis te laten maken met alle mogelijkheden qua school en werken in de stad.</a:t>
            </a:r>
          </a:p>
          <a:p>
            <a:pPr marL="0" indent="0">
              <a:buNone/>
            </a:pPr>
            <a:endParaRPr lang="nl-NL" sz="1500"/>
          </a:p>
          <a:p>
            <a:pPr marL="0" indent="0">
              <a:buNone/>
            </a:pPr>
            <a:r>
              <a:rPr lang="nl-NL" sz="1500"/>
              <a:t>Doelgroep: Jongeren van 14 tot 21 jaar oud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85725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1242640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Afbeelding 4" descr="Afbeelding met persoon, zitten, bank, buiten&#10;&#10;Automatisch gegenereerde beschrijving">
            <a:extLst>
              <a:ext uri="{FF2B5EF4-FFF2-40B4-BE49-F238E27FC236}">
                <a16:creationId xmlns:a16="http://schemas.microsoft.com/office/drawing/2014/main" id="{98AF34ED-89F4-4508-8419-482EC4F04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1" r="27482" b="1"/>
          <a:stretch/>
        </p:blipFill>
        <p:spPr>
          <a:xfrm>
            <a:off x="4483341" y="1456764"/>
            <a:ext cx="4069058" cy="3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6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1D4691-AB4A-4DBE-B8CD-CCD6B9E4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r>
              <a:rPr lang="nl-NL" sz="3500"/>
              <a:t>Opdracht 1: Sfeerimpressie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F19EC6-22BB-47FC-96EA-C2C8C3187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9" y="2330505"/>
            <a:ext cx="3419569" cy="3979585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1700"/>
              <a:t>Maak een (digitaal)  moodboard van jullie eerste ideeën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700"/>
              <a:t>Bepaal een stad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700"/>
              <a:t>Bepaal 3 locaties die jullie zouden willen gebruiken</a:t>
            </a:r>
          </a:p>
          <a:p>
            <a:pPr marL="0" indent="0">
              <a:buNone/>
            </a:pPr>
            <a:endParaRPr lang="nl-NL" sz="1700"/>
          </a:p>
          <a:p>
            <a:pPr marL="457200" indent="-457200">
              <a:buFont typeface="+mj-lt"/>
              <a:buAutoNum type="arabicPeriod"/>
            </a:pPr>
            <a:endParaRPr lang="nl-NL" sz="1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2265A6-4530-4BD7-828C-560DDB10C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4" r="26244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70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9" ma:contentTypeDescription="Een nieuw document maken." ma:contentTypeScope="" ma:versionID="4848ebaa4e836c3be57deec15ce39f33">
  <xsd:schema xmlns:xsd="http://www.w3.org/2001/XMLSchema" xmlns:xs="http://www.w3.org/2001/XMLSchema" xmlns:p="http://schemas.microsoft.com/office/2006/metadata/properties" xmlns:ns2="04a8cfdc-dc7c-4728-8468-1752323b6dce" xmlns:ns3="3921ce65-eed1-45a3-b20b-ae41900079f8" targetNamespace="http://schemas.microsoft.com/office/2006/metadata/properties" ma:root="true" ma:fieldsID="f24127dfc2fb192efb19e72be981d9f3" ns2:_="" ns3:_="">
    <xsd:import namespace="04a8cfdc-dc7c-4728-8468-1752323b6dce"/>
    <xsd:import namespace="3921ce65-eed1-45a3-b20b-ae41900079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1ce65-eed1-45a3-b20b-ae41900079f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286C7C-4293-4B08-B07E-DB2CF5F04A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3921ce65-eed1-45a3-b20b-ae4190007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C2179B-D4E1-4BFE-9220-A5EA8D72A45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81CC73-4BAE-436D-A5F4-29C2AEECB2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361</Words>
  <Application>Microsoft Office PowerPoint</Application>
  <PresentationFormat>Diavoorstelling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Office-thema</vt:lpstr>
      <vt:lpstr>Kantoorthema</vt:lpstr>
      <vt:lpstr>Event in opbouw</vt:lpstr>
      <vt:lpstr>Opzet van de les:</vt:lpstr>
      <vt:lpstr>PowerPoint-presentatie</vt:lpstr>
      <vt:lpstr>Hoe gaan we dat doen?</vt:lpstr>
      <vt:lpstr>Belangrijke tijdstippen</vt:lpstr>
      <vt:lpstr>Casus 1: G(emeente)-events en de Wijk</vt:lpstr>
      <vt:lpstr>Casus 2: Gemeente-events en Lokale Ondernemers</vt:lpstr>
      <vt:lpstr>Casus 3: Gemeente-Events en Jongeren</vt:lpstr>
      <vt:lpstr>Opdracht 1: Sfeerimpressie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in opbouw</dc:title>
  <dc:creator>Machiel Huizer</dc:creator>
  <cp:lastModifiedBy>Machiel Huizer</cp:lastModifiedBy>
  <cp:revision>4</cp:revision>
  <dcterms:created xsi:type="dcterms:W3CDTF">2020-10-02T07:38:02Z</dcterms:created>
  <dcterms:modified xsi:type="dcterms:W3CDTF">2020-10-02T08:24:15Z</dcterms:modified>
</cp:coreProperties>
</file>